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sldIdLst>
    <p:sldId id="256" r:id="rId6"/>
    <p:sldId id="260" r:id="rId7"/>
    <p:sldId id="263" r:id="rId8"/>
    <p:sldId id="266" r:id="rId9"/>
    <p:sldId id="269" r:id="rId10"/>
  </p:sldIdLst>
  <p:sldSz cx="7556500" cy="10680700"/>
  <p:notesSz cx="7556500" cy="10680700"/>
  <p:custDataLst>
    <p:tags r:id="rId1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2.jpeg" /><Relationship Id="rId4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2.jpeg" /><Relationship Id="rId5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2.jpeg" /><Relationship Id="rId5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Relationship Id="rId3" Type="http://schemas.openxmlformats.org/officeDocument/2006/relationships/image" Target="../media/image2.jpe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99160" y="1688845"/>
            <a:ext cx="5624830" cy="81686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59430" y="1313838"/>
            <a:ext cx="4662768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codes</a:t>
            </a:r>
            <a:r>
              <a:rPr sz="1400" spc="37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على</a:t>
            </a:r>
            <a:r>
              <a:rPr sz="1400" spc="-10">
                <a:solidFill>
                  <a:srgbClr val="000000"/>
                </a:solidFill>
                <a:latin typeface="LCKJGU+Arial"/>
                <a:cs typeface="LCKJGU+Arial"/>
              </a:rPr>
              <a:t> </a:t>
            </a: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ꢃتحتو</a:t>
            </a:r>
            <a:r>
              <a:rPr sz="1400" spc="403">
                <a:solidFill>
                  <a:srgbClr val="000000"/>
                </a:solidFill>
                <a:latin typeface="LCKJGU+Arial"/>
                <a:cs typeface="LCKJGU+Arial"/>
              </a:rPr>
              <a:t> </a:t>
            </a: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فذةꢂن </a:t>
            </a:r>
            <a:r>
              <a:rPr sz="1400" spc="10">
                <a:solidFill>
                  <a:srgbClr val="000000"/>
                </a:solidFill>
                <a:latin typeface="LCKJGU+Arial"/>
                <a:cs typeface="LCKJGU+Arial"/>
              </a:rPr>
              <a:t>كꢁ</a:t>
            </a:r>
            <a:r>
              <a:rPr sz="1400" spc="-17">
                <a:solidFill>
                  <a:srgbClr val="000000"/>
                </a:solidFill>
                <a:latin typeface="LCKJGU+Arial"/>
                <a:cs typeface="LCKJGU+Arial"/>
              </a:rPr>
              <a:t> </a:t>
            </a: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رꢀتظꢁ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Double Click </a:t>
            </a: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عليه</a:t>
            </a:r>
            <a:r>
              <a:rPr sz="1400" spc="17">
                <a:solidFill>
                  <a:srgbClr val="000000"/>
                </a:solidFill>
                <a:latin typeface="LCKJGU+Arial"/>
                <a:cs typeface="LCKJGU+Arial"/>
              </a:rPr>
              <a:t> </a:t>
            </a: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اضغط</a:t>
            </a:r>
            <a:r>
              <a:rPr sz="1400" spc="457">
                <a:solidFill>
                  <a:srgbClr val="000000"/>
                </a:solidFill>
                <a:latin typeface="LCKJGU+Arial"/>
                <a:cs typeface="LCKJGU+Arial"/>
              </a:rPr>
              <a:t> </a:t>
            </a:r>
            <a:r>
              <a:rPr sz="1400" spc="14">
                <a:solidFill>
                  <a:srgbClr val="000000"/>
                </a:solidFill>
                <a:latin typeface="LCKJGU+Arial"/>
                <a:cs typeface="LCKJGU+Arial"/>
              </a:rPr>
              <a:t>-4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38648" y="5612637"/>
            <a:ext cx="1937013" cy="460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ودꢄꢁا ꢇꢈꢂتꢄ ꢆꢂꢄم</a:t>
            </a:r>
            <a:r>
              <a:rPr sz="1400" spc="10">
                <a:solidFill>
                  <a:srgbClr val="000000"/>
                </a:solidFill>
                <a:latin typeface="LCKJGU+Arial"/>
                <a:cs typeface="LCKJGU+Arial"/>
              </a:rPr>
              <a:t> </a:t>
            </a: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ꢅف</a:t>
            </a:r>
            <a:r>
              <a:rPr sz="1400" spc="-11">
                <a:solidFill>
                  <a:srgbClr val="000000"/>
                </a:solidFill>
                <a:latin typeface="LCKJGU+Arial"/>
                <a:cs typeface="LCKJGU+Arial"/>
              </a:rPr>
              <a:t> </a:t>
            </a:r>
            <a:r>
              <a:rPr sz="1400">
                <a:solidFill>
                  <a:srgbClr val="000000"/>
                </a:solidFill>
                <a:latin typeface="LCKJGU+Arial"/>
                <a:cs typeface="LCKJGU+Arial"/>
              </a:rPr>
              <a:t>تبꢄا</a:t>
            </a:r>
            <a:r>
              <a:rPr sz="1400" spc="413">
                <a:solidFill>
                  <a:srgbClr val="000000"/>
                </a:solidFill>
                <a:latin typeface="LCKJGU+Arial"/>
                <a:cs typeface="LCKJGU+Arial"/>
              </a:rPr>
              <a:t> </a:t>
            </a:r>
            <a:r>
              <a:rPr sz="1100" spc="18">
                <a:solidFill>
                  <a:srgbClr val="000000"/>
                </a:solidFill>
                <a:latin typeface="LCKJGU+Arial"/>
                <a:cs typeface="LCKJGU+Arial"/>
              </a:rPr>
              <a:t>-5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67410" y="1312926"/>
            <a:ext cx="5974080" cy="79400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53691" y="3756405"/>
            <a:ext cx="1329395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400">
                <a:solidFill>
                  <a:srgbClr val="000000"/>
                </a:solidFill>
                <a:latin typeface="EWQFAP+Arial"/>
                <a:cs typeface="EWQFAP+Arial"/>
              </a:rPr>
              <a:t>دواتꢁا طꢀشر في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69128" y="3748047"/>
            <a:ext cx="1911582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Debug </a:t>
            </a:r>
            <a:r>
              <a:rPr sz="1400">
                <a:solidFill>
                  <a:srgbClr val="000000"/>
                </a:solidFill>
                <a:latin typeface="EWQFAP+Arial"/>
                <a:cs typeface="EWQFAP+Arial"/>
              </a:rPr>
              <a:t>زر على</a:t>
            </a:r>
            <a:r>
              <a:rPr sz="1400" spc="15">
                <a:solidFill>
                  <a:srgbClr val="000000"/>
                </a:solidFill>
                <a:latin typeface="EWQFAP+Arial"/>
                <a:cs typeface="EWQFAP+Arial"/>
              </a:rPr>
              <a:t> </a:t>
            </a:r>
            <a:r>
              <a:rPr sz="1400">
                <a:solidFill>
                  <a:srgbClr val="000000"/>
                </a:solidFill>
                <a:latin typeface="EWQFAP+Arial"/>
                <a:cs typeface="EWQFAP+Arial"/>
              </a:rPr>
              <a:t>اضغط</a:t>
            </a:r>
            <a:r>
              <a:rPr sz="1400" spc="457">
                <a:solidFill>
                  <a:srgbClr val="000000"/>
                </a:solidFill>
                <a:latin typeface="EWQFAP+Arial"/>
                <a:cs typeface="EWQFAP+Arial"/>
              </a:rPr>
              <a:t> </a:t>
            </a:r>
            <a:r>
              <a:rPr sz="1400" spc="14">
                <a:solidFill>
                  <a:srgbClr val="000000"/>
                </a:solidFill>
                <a:latin typeface="EWQFAP+Arial"/>
                <a:cs typeface="EWQFAP+Arial"/>
              </a:rPr>
              <a:t>-6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2532" y="6240041"/>
            <a:ext cx="6384201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400">
                <a:solidFill>
                  <a:srgbClr val="000000"/>
                </a:solidFill>
                <a:latin typeface="EWQFAP+Arial"/>
                <a:cs typeface="EWQFAP+Arial"/>
              </a:rPr>
              <a:t>موضح</a:t>
            </a:r>
            <a:r>
              <a:rPr sz="1400" spc="10">
                <a:solidFill>
                  <a:srgbClr val="000000"/>
                </a:solidFill>
                <a:latin typeface="EWQFAP+Arial"/>
                <a:cs typeface="EWQFAP+Arial"/>
              </a:rPr>
              <a:t> </a:t>
            </a:r>
            <a:r>
              <a:rPr sz="1400">
                <a:solidFill>
                  <a:srgbClr val="000000"/>
                </a:solidFill>
                <a:latin typeface="EWQFAP+Arial"/>
                <a:cs typeface="EWQFAP+Arial"/>
              </a:rPr>
              <a:t>وꢄ ꢅمꢉ ꢈꢆꢅرس </a:t>
            </a:r>
            <a:r>
              <a:rPr sz="1400" spc="10">
                <a:solidFill>
                  <a:srgbClr val="000000"/>
                </a:solidFill>
                <a:latin typeface="EWQFAP+Arial"/>
                <a:cs typeface="EWQFAP+Arial"/>
              </a:rPr>
              <a:t>كꢆ</a:t>
            </a:r>
            <a:r>
              <a:rPr sz="1400" spc="-17">
                <a:solidFill>
                  <a:srgbClr val="000000"/>
                </a:solidFill>
                <a:latin typeface="EWQFAP+Arial"/>
                <a:cs typeface="EWQFAP+Arial"/>
              </a:rPr>
              <a:t> </a:t>
            </a:r>
            <a:r>
              <a:rPr sz="1400">
                <a:solidFill>
                  <a:srgbClr val="000000"/>
                </a:solidFill>
                <a:latin typeface="EWQFAP+Arial"/>
                <a:cs typeface="EWQFAP+Arial"/>
              </a:rPr>
              <a:t>ظهرꢂس</a:t>
            </a:r>
            <a:r>
              <a:rPr sz="1400" spc="11">
                <a:solidFill>
                  <a:srgbClr val="000000"/>
                </a:solidFill>
                <a:latin typeface="EWQFAP+Arial"/>
                <a:cs typeface="EWQFAP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Button 1 </a:t>
            </a:r>
            <a:r>
              <a:rPr sz="1400">
                <a:solidFill>
                  <a:srgbClr val="000000"/>
                </a:solidFill>
                <a:latin typeface="EWQFAP+Arial"/>
                <a:cs typeface="EWQFAP+Arial"/>
              </a:rPr>
              <a:t>على اضغط</a:t>
            </a:r>
            <a:r>
              <a:rPr sz="1400" spc="-10">
                <a:solidFill>
                  <a:srgbClr val="000000"/>
                </a:solidFill>
                <a:latin typeface="EWQFAP+Arial"/>
                <a:cs typeface="EWQFAP+Arial"/>
              </a:rPr>
              <a:t> </a:t>
            </a:r>
            <a:r>
              <a:rPr sz="1400">
                <a:solidFill>
                  <a:srgbClr val="000000"/>
                </a:solidFill>
                <a:latin typeface="EWQFAP+Arial"/>
                <a:cs typeface="EWQFAP+Arial"/>
              </a:rPr>
              <a:t>ꢇث، ꢅهꢂصمم يꢂꢆا فذةꢅنꢆا ꢃذꢄ ظهرꢂس</a:t>
            </a:r>
            <a:r>
              <a:rPr sz="1400" spc="463">
                <a:solidFill>
                  <a:srgbClr val="000000"/>
                </a:solidFill>
                <a:latin typeface="EWQFAP+Arial"/>
                <a:cs typeface="EWQFAP+Arial"/>
              </a:rPr>
              <a:t> </a:t>
            </a:r>
            <a:r>
              <a:rPr sz="1400" spc="14">
                <a:solidFill>
                  <a:srgbClr val="000000"/>
                </a:solidFill>
                <a:latin typeface="EWQFAP+Arial"/>
                <a:cs typeface="EWQFAP+Arial"/>
              </a:rPr>
              <a:t>-7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441827" y="1313689"/>
            <a:ext cx="1257876" cy="1815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90244" y="2666110"/>
            <a:ext cx="6151245" cy="538289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64105" y="1323720"/>
            <a:ext cx="1796505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يمꢄتصꢃꢁ نافذة</a:t>
            </a:r>
            <a:r>
              <a:rPr sz="1400" spc="20">
                <a:solidFill>
                  <a:srgbClr val="000000"/>
                </a:solidFill>
                <a:latin typeface="GNHROO+Arial"/>
                <a:cs typeface="GNHROO+Arial"/>
              </a:rPr>
              <a:t> 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ىꢃإ ودꢂست</a:t>
            </a:r>
            <a:r>
              <a:rPr sz="1400" spc="11">
                <a:solidFill>
                  <a:srgbClr val="000000"/>
                </a:solidFill>
                <a:latin typeface="GNHROO+Arial"/>
                <a:cs typeface="GNHROO+Arial"/>
              </a:rPr>
              <a:t> 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و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40528" y="1315362"/>
            <a:ext cx="2154505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X 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على</a:t>
            </a:r>
            <a:r>
              <a:rPr sz="1400" spc="18">
                <a:solidFill>
                  <a:srgbClr val="000000"/>
                </a:solidFill>
                <a:latin typeface="GNHROO+Arial"/>
                <a:cs typeface="GNHROO+Arial"/>
              </a:rPr>
              <a:t> 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ضغطꢁ نتهاءꢀꢁ عند و</a:t>
            </a:r>
            <a:r>
              <a:rPr sz="1400" spc="469">
                <a:solidFill>
                  <a:srgbClr val="000000"/>
                </a:solidFill>
                <a:latin typeface="GNHROO+Arial"/>
                <a:cs typeface="GNHROO+Arial"/>
              </a:rPr>
              <a:t> </a:t>
            </a:r>
            <a:r>
              <a:rPr sz="1400" spc="14">
                <a:solidFill>
                  <a:srgbClr val="000000"/>
                </a:solidFill>
                <a:latin typeface="GNHROO+Arial"/>
                <a:cs typeface="GNHROO+Arial"/>
              </a:rPr>
              <a:t>-8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08198" y="1565298"/>
            <a:ext cx="4606684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File</a:t>
            </a:r>
            <a:r>
              <a:rPr sz="14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&gt;&gt;</a:t>
            </a:r>
            <a:r>
              <a:rPr sz="14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Save All</a:t>
            </a:r>
            <a:r>
              <a:rPr sz="1400" spc="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ꢈشروꢄꢃꢁ ظꢇح نريد و جꢄبرنا</a:t>
            </a:r>
            <a:r>
              <a:rPr sz="1400" spc="15">
                <a:solidFill>
                  <a:srgbClr val="000000"/>
                </a:solidFill>
                <a:latin typeface="GNHROO+Arial"/>
                <a:cs typeface="GNHROO+Arial"/>
              </a:rPr>
              <a:t> 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ꢆأو ꢅꢄ</a:t>
            </a:r>
            <a:r>
              <a:rPr sz="1400" spc="11">
                <a:solidFill>
                  <a:srgbClr val="000000"/>
                </a:solidFill>
                <a:latin typeface="GNHROO+Arial"/>
                <a:cs typeface="GNHROO+Arial"/>
              </a:rPr>
              <a:t> 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نتهيناꢁ</a:t>
            </a:r>
            <a:r>
              <a:rPr sz="1400" spc="10">
                <a:solidFill>
                  <a:srgbClr val="000000"/>
                </a:solidFill>
                <a:latin typeface="GNHROO+Arial"/>
                <a:cs typeface="GNHROO+Arial"/>
              </a:rPr>
              <a:t> </a:t>
            </a:r>
            <a:r>
              <a:rPr sz="1400">
                <a:solidFill>
                  <a:srgbClr val="000000"/>
                </a:solidFill>
                <a:latin typeface="GNHROO+Arial"/>
                <a:cs typeface="GNHROO+Arial"/>
              </a:rPr>
              <a:t>قدꢃ</a:t>
            </a:r>
            <a:r>
              <a:rPr sz="1400" spc="153">
                <a:solidFill>
                  <a:srgbClr val="000000"/>
                </a:solidFill>
                <a:latin typeface="GNHROO+Arial"/>
                <a:cs typeface="GNHROO+Arial"/>
              </a:rPr>
              <a:t> </a:t>
            </a:r>
            <a:r>
              <a:rPr sz="1400" spc="14">
                <a:solidFill>
                  <a:srgbClr val="000000"/>
                </a:solidFill>
                <a:latin typeface="GNHROO+Arial"/>
                <a:cs typeface="GNHROO+Arial"/>
              </a:rPr>
              <a:t>-9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39494" y="2524505"/>
            <a:ext cx="5483224" cy="701294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63645" y="1325653"/>
            <a:ext cx="3317247" cy="817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8"/>
              </a:lnSpc>
              <a:spcBef>
                <a:spcPct val="0"/>
              </a:spcBef>
              <a:spcAft>
                <a:spcPct val="0"/>
              </a:spcAft>
            </a:pPr>
            <a:r>
              <a:rPr sz="2500" b="1" u="sng">
                <a:solidFill>
                  <a:srgbClr val="0070C1"/>
                </a:solidFill>
                <a:latin typeface="Times New Roman"/>
                <a:cs typeface="Times New Roman"/>
              </a:rPr>
              <a:t>Properties</a:t>
            </a:r>
            <a:r>
              <a:rPr sz="2500" b="1" u="sng" spc="15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sz="2500" b="1" u="sng">
                <a:solidFill>
                  <a:srgbClr val="0070C1"/>
                </a:solidFill>
                <a:latin typeface="AOGFHV+Times New Roman,Bold"/>
                <a:cs typeface="AOGFHV+Times New Roman,Bold"/>
              </a:rPr>
              <a:t>ائصꢀلخꢁ </a:t>
            </a:r>
            <a:r>
              <a:rPr sz="2500" b="1" spc="-492">
                <a:solidFill>
                  <a:srgbClr val="0070C1"/>
                </a:solidFill>
                <a:latin typeface="AOGFHV+Times New Roman,Bold"/>
                <a:cs typeface="AOGFHV+Times New Roman,Bold"/>
              </a:rPr>
              <a:t> </a:t>
            </a:r>
            <a:r>
              <a:rPr sz="2000" b="1" spc="18">
                <a:solidFill>
                  <a:srgbClr val="0070C1"/>
                </a:solidFill>
                <a:latin typeface="AOGFHV+Times New Roman,Bold"/>
                <a:cs typeface="AOGFHV+Times New Roman,Bold"/>
              </a:rPr>
              <a:t>-1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3472" y="1864001"/>
            <a:ext cx="6498594" cy="531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ꢇꢂأد</a:t>
            </a:r>
            <a:r>
              <a:rPr sz="16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ꢆلك</a:t>
            </a:r>
            <a:r>
              <a:rPr sz="16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لمناسبةꢂ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ꢄꢂدꢂعدꢅꢂ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يزꢃبتج</a:t>
            </a:r>
            <a:r>
              <a:rPr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ꢁخا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هو</a:t>
            </a:r>
            <a:r>
              <a:rPr sz="16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و</a:t>
            </a:r>
            <a:r>
              <a:rPr sz="16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ꢁلخصائꢂ</a:t>
            </a:r>
            <a:r>
              <a:rPr sz="16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صندوق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ꢀع</a:t>
            </a:r>
            <a:r>
              <a:rPr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باختصار</a:t>
            </a:r>
            <a:r>
              <a:rPr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تحدثنا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86510" y="2132226"/>
            <a:ext cx="6126298" cy="531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لمستخدمةꢂ</a:t>
            </a:r>
            <a:r>
              <a:rPr sz="16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ꢇꢂدꢍل</a:t>
            </a:r>
            <a:r>
              <a:rPr sz="16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يةꢌلشكꢂ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ꢄاꢋبالص</a:t>
            </a:r>
            <a:r>
              <a:rPr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أساسا</a:t>
            </a:r>
            <a:r>
              <a:rPr sz="16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نىꢊت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ꢁلخصائꢂ</a:t>
            </a:r>
            <a:r>
              <a:rPr sz="16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و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ꢉلمشروꢂ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ꢈف</a:t>
            </a:r>
            <a:r>
              <a:rPr sz="16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مستخدمة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6812" y="5065950"/>
            <a:ext cx="6698674" cy="819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ꢕꢊب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">
                <a:solidFill>
                  <a:srgbClr val="000000"/>
                </a:solidFill>
                <a:latin typeface="PJETGG+Arial"/>
                <a:cs typeface="PJETGG+Arial"/>
              </a:rPr>
              <a:t>ꢒم</a:t>
            </a:r>
            <a:r>
              <a:rPr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ꢆامꢊسنت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ꢀꢔꢂ</a:t>
            </a:r>
            <a:r>
              <a:rPr sz="16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،ꢓل</a:t>
            </a:r>
            <a:r>
              <a:rPr sz="16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بسيط</a:t>
            </a:r>
            <a:r>
              <a:rPr sz="16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كود</a:t>
            </a:r>
            <a:r>
              <a:rPr sz="16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كتابة</a:t>
            </a:r>
            <a:r>
              <a:rPr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و</a:t>
            </a:r>
            <a:r>
              <a:rPr sz="16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Button</a:t>
            </a:r>
            <a:r>
              <a:rPr sz="16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زر</a:t>
            </a:r>
            <a:r>
              <a:rPr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ꢒبوض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ꢆوꢑꢂ</a:t>
            </a:r>
            <a:r>
              <a:rPr sz="16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ꢐلدرꢂ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ꢈف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مناꢏ</a:t>
            </a:r>
            <a:r>
              <a:rPr sz="16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دꢎل</a:t>
            </a:r>
          </a:p>
          <a:p>
            <a:pPr marL="1216482" marR="0">
              <a:lnSpc>
                <a:spcPts val="1783"/>
              </a:lnSpc>
              <a:spcBef>
                <a:spcPts val="372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دꢊب</a:t>
            </a:r>
            <a:r>
              <a:rPr sz="16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فيما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اꢃسنستخدم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ꢈلتꢂ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ناصرꢊلꢂ</a:t>
            </a:r>
            <a:r>
              <a:rPr sz="16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ꢆك</a:t>
            </a:r>
            <a:r>
              <a:rPr sz="16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ꢈف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عامة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تبرꢊت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ꢈلتꢂ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و</a:t>
            </a:r>
            <a:r>
              <a:rPr sz="16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PJETGG+Arial"/>
                <a:cs typeface="PJETGG+Arial"/>
              </a:rPr>
              <a:t>ꢁلخصائꢂ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71475" y="2388615"/>
            <a:ext cx="6756400" cy="749046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62117" y="1321249"/>
            <a:ext cx="1894967" cy="553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 i="1">
                <a:solidFill>
                  <a:srgbClr val="000000"/>
                </a:solidFill>
                <a:latin typeface="Arial"/>
                <a:cs typeface="Arial"/>
              </a:rPr>
              <a:t>Location</a:t>
            </a:r>
            <a:r>
              <a:rPr sz="1600" b="1" i="1" spc="-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b="1">
                <a:solidFill>
                  <a:srgbClr val="000000"/>
                </a:solidFill>
                <a:latin typeface="KCBOKJ+Times New Roman,Bold"/>
                <a:cs typeface="KCBOKJ+Times New Roman,Bold"/>
              </a:rPr>
              <a:t>الموقع</a:t>
            </a:r>
            <a:r>
              <a:rPr sz="1700" b="1" spc="-50">
                <a:solidFill>
                  <a:srgbClr val="000000"/>
                </a:solidFill>
                <a:latin typeface="KCBOKJ+Times New Roman,Bold"/>
                <a:cs typeface="KCBOKJ+Times New Roman,Bold"/>
              </a:rPr>
              <a:t> </a:t>
            </a:r>
            <a:r>
              <a:rPr sz="1700" b="1" spc="10">
                <a:solidFill>
                  <a:srgbClr val="548DD4"/>
                </a:solidFill>
                <a:latin typeface="KCBOKJ+Times New Roman,Bold"/>
                <a:cs typeface="KCBOKJ+Times New Roman,Bold"/>
              </a:rPr>
              <a:t>-1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4496" y="1729889"/>
            <a:ext cx="6977579" cy="81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600" spc="-3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نꢀتꢀꢆفر</a:t>
            </a:r>
            <a:r>
              <a:rPr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نꢀتꢀخاص</a:t>
            </a:r>
            <a:r>
              <a:rPr sz="16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">
                <a:solidFill>
                  <a:srgbClr val="000000"/>
                </a:solidFill>
                <a:latin typeface="TGTFDK+Arial"/>
                <a:cs typeface="TGTFDK+Arial"/>
              </a:rPr>
              <a:t>من</a:t>
            </a: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تتكون</a:t>
            </a:r>
            <a:r>
              <a:rPr sz="1100">
                <a:solidFill>
                  <a:srgbClr val="000000"/>
                </a:solidFill>
                <a:latin typeface="TGTFDK+Arial"/>
                <a:cs typeface="TGTFDK+Arial"/>
              </a:rPr>
              <a:t>و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،</a:t>
            </a:r>
            <a:r>
              <a:rPr sz="16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ꢅلمستخدꢁ</a:t>
            </a:r>
            <a:r>
              <a:rPr sz="1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صرꢄلعꢁ</a:t>
            </a: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600" spc="-1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مكان</a:t>
            </a:r>
            <a:r>
              <a:rPr sz="16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ꢃموق</a:t>
            </a:r>
            <a:r>
              <a:rPr sz="16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1">
                <a:solidFill>
                  <a:srgbClr val="000000"/>
                </a:solidFill>
                <a:latin typeface="TGTFDK+Arial"/>
                <a:cs typeface="TGTFDK+Arial"/>
              </a:rPr>
              <a:t>ꢃم</a:t>
            </a: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ꢂتتعام</a:t>
            </a:r>
            <a:r>
              <a:rPr sz="16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لتيꢁ</a:t>
            </a:r>
            <a:r>
              <a:rPr sz="1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ةꢀلخاصꢁ</a:t>
            </a:r>
            <a:r>
              <a:rPr sz="1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هي</a:t>
            </a: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و</a:t>
            </a:r>
          </a:p>
          <a:p>
            <a:pPr marL="143255" marR="0">
              <a:lnSpc>
                <a:spcPts val="1948"/>
              </a:lnSpc>
              <a:spcBef>
                <a:spcPts val="302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ظرꢄꢁ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سرꢀꢈꢁ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بꢄلجاꢁ</a:t>
            </a:r>
            <a:r>
              <a:rPr sz="16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من</a:t>
            </a:r>
            <a:r>
              <a:rPr sz="16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ةꢀꢇفꢈꢁ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لمسافةꢁ</a:t>
            </a:r>
            <a:r>
              <a:rPr sz="16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في</a:t>
            </a:r>
            <a:r>
              <a:rPr sz="16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ꢅتحكꢀ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Y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و</a:t>
            </a:r>
            <a:r>
              <a:rPr sz="16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ةꢀلرأسꢁ</a:t>
            </a:r>
            <a:r>
              <a:rPr sz="16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لمسافةꢁ</a:t>
            </a:r>
            <a:r>
              <a:rPr sz="16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ꢃم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ꢂتعامꢀ</a:t>
            </a:r>
            <a:r>
              <a:rPr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x </a:t>
            </a: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( 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X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و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X 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61592" y="2411118"/>
            <a:ext cx="1134398" cy="531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لتاليꢁ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ꢂلشكꢁ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15685" y="6224592"/>
            <a:ext cx="1485828" cy="554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 i="1">
                <a:solidFill>
                  <a:srgbClr val="000000"/>
                </a:solidFill>
                <a:latin typeface="Arial"/>
                <a:cs typeface="Arial"/>
              </a:rPr>
              <a:t>Text </a:t>
            </a:r>
            <a:r>
              <a:rPr sz="1700" b="1" spc="1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700" b="1">
                <a:solidFill>
                  <a:srgbClr val="000000"/>
                </a:solidFill>
                <a:latin typeface="KCBOKJ+Times New Roman,Bold"/>
                <a:cs typeface="KCBOKJ+Times New Roman,Bold"/>
              </a:rPr>
              <a:t>النص</a:t>
            </a:r>
            <a:r>
              <a:rPr sz="1700" b="1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sz="1600" b="1" i="1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93184" y="6633233"/>
            <a:ext cx="3391088" cy="53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لزرꢁ</a:t>
            </a:r>
            <a:r>
              <a:rPr sz="16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ىꢋꢆ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لمعرضꢁ</a:t>
            </a:r>
            <a:r>
              <a:rPr sz="16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ꢉꢄلꢁ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رꢀꢀتغꢊ</a:t>
            </a:r>
            <a:r>
              <a:rPr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ꢉخا</a:t>
            </a:r>
            <a:r>
              <a:rPr sz="16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هو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GTFDK+Arial"/>
                <a:cs typeface="TGTFDK+Arial"/>
              </a:rPr>
              <a:t>و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124</Paragraphs>
  <Slides>5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Theme Office</vt:lpstr>
      <vt:lpstr>Slide 1</vt:lpstr>
      <vt:lpstr>Slide 2</vt:lpstr>
      <vt:lpstr>Slide 3</vt:lpstr>
      <vt:lpstr>Slide 4</vt:lpstr>
      <vt:lpstr>Slide 5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2019-11-06T07:08:15Z</dcterms:modified>
</cp:coreProperties>
</file>